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D9B1409-0504-4615-9B80-927AFC036F6D}">
  <a:tblStyle styleId="{4D9B1409-0504-4615-9B80-927AFC036F6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19" Type="http://schemas.openxmlformats.org/officeDocument/2006/relationships/font" Target="fonts/Lato-regular.fntdata"/><Relationship Id="rId18" Type="http://schemas.openxmlformats.org/officeDocument/2006/relationships/font" Target="fonts/Raleway-boldItalic.fntdata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Urbinn is het LearningLab rondom autonoom rijdend vervoer binnen stedelijke gebieden. Dit kan eventueel gebruikt worden als toeristen vervoer en last mile vervoer voor medewerkers binnen deze gebieden.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l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 Yolo resultaten vielen erg tegen, aan tal van de boundingboxen staan niet op de goede plek en sommige dingen worden onjuist gelabeld. </a:t>
            </a:r>
            <a:br>
              <a:rPr lang="nl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nl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Onze verwachting is dat Yolo getraind moet worden met een set uit delft dat we ook na de vakantie willen gaan doen.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nl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Delft door Yolo: kan niet geevalueerd worden voordat we de runs labelen, informele evaluatie +-5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4.jpg"/><Relationship Id="rId5" Type="http://schemas.openxmlformats.org/officeDocument/2006/relationships/image" Target="../media/image3.jpg"/><Relationship Id="rId6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1" type="subTitle"/>
          </p:nvPr>
        </p:nvSpPr>
        <p:spPr>
          <a:xfrm>
            <a:off x="860877" y="29454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200"/>
              <a:t>LearningLab rondom autonoom rijdend vervoer binnen stedelijke gebieden (last mile)</a:t>
            </a:r>
            <a:endParaRPr sz="12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625" y="1460200"/>
            <a:ext cx="4515440" cy="1124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ccenda_logo" id="88" name="Shape 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283" y="87071"/>
            <a:ext cx="889298" cy="2925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hs_logo" id="89" name="Shape 8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025" y="78275"/>
            <a:ext cx="942710" cy="310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etafactory_logo" id="90" name="Shape 9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73865" y="78275"/>
            <a:ext cx="942710" cy="3101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>
            <p:ph idx="1" type="subTitle"/>
          </p:nvPr>
        </p:nvSpPr>
        <p:spPr>
          <a:xfrm>
            <a:off x="6994450" y="4182425"/>
            <a:ext cx="2022000" cy="7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2400"/>
              <a:t>Week 17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Inhoud</a:t>
            </a:r>
            <a:endParaRPr/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Urbinn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Voortgang </a:t>
            </a:r>
            <a:r>
              <a:rPr lang="nl"/>
              <a:t>Sprint 9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Problemen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nl"/>
              <a:t>Yolo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nl"/>
              <a:t>Urb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Sprint doelen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Sprint 9 - deze week</a:t>
            </a:r>
            <a:endParaRPr/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Geconstateerde problemen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Paper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Koppeling YOLO + URB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nl" sz="1800"/>
              <a:t>Loop Closing + Relocalization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Probleem 1: Yolo</a:t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 rotWithShape="1">
          <a:blip r:embed="rId3">
            <a:alphaModFix/>
          </a:blip>
          <a:srcRect b="0" l="23866" r="22038" t="0"/>
          <a:stretch/>
        </p:blipFill>
        <p:spPr>
          <a:xfrm>
            <a:off x="5091975" y="2259638"/>
            <a:ext cx="3732000" cy="208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800" y="1924350"/>
            <a:ext cx="4908450" cy="2755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Probleem 2: URB analyse</a:t>
            </a:r>
            <a:endParaRPr/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nl"/>
              <a:t> </a:t>
            </a:r>
            <a:endParaRPr/>
          </a:p>
        </p:txBody>
      </p:sp>
      <p:graphicFrame>
        <p:nvGraphicFramePr>
          <p:cNvPr id="117" name="Shape 117"/>
          <p:cNvGraphicFramePr/>
          <p:nvPr/>
        </p:nvGraphicFramePr>
        <p:xfrm>
          <a:off x="974900" y="1933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{4D9B1409-0504-4615-9B80-927AFC036F6D}</a:tableStyleId>
              </a:tblPr>
              <a:tblGrid>
                <a:gridCol w="1293975"/>
                <a:gridCol w="1293975"/>
                <a:gridCol w="1293975"/>
              </a:tblGrid>
              <a:tr h="309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Pose estimation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Cumulative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Local BA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9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0.66897395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0.66897395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6.68973946e-01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</a:tr>
              <a:tr h="309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0.6967328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1.36569390e+00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1.36569390e+00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9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7.21500647e-01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2.08707236e+00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2.07241441e+00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</a:tr>
              <a:tr h="309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7.48028636e-01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2.83494494e+00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2.89317102e+00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9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7.73039877e-01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3.59592389e+00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3.24847647e+00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</a:tr>
              <a:tr h="309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7.95625304e-01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4.36573748e+00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3.76041974e+00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9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0.42986083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5.13650591e+00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4.43381225e+00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</a:tr>
              <a:tr h="309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0.77973514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5.93157985e+00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750"/>
                        <a:t>2.83470350e+00</a:t>
                      </a:r>
                      <a:endParaRPr sz="750"/>
                    </a:p>
                  </a:txBody>
                  <a:tcPr marT="38100" marB="38100" marR="38100" marL="3810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Koppeling YOLO + URB</a:t>
            </a:r>
            <a:endParaRPr/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727650" y="20443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Aanpassen code URB voor integratie met YOLO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nl"/>
              <a:t>Classificaties opnemen bij map points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Refactoren huidige code (ontkoppeling notebooks)</a:t>
            </a:r>
            <a:endParaRPr/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975" y="1774000"/>
            <a:ext cx="4099150" cy="336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Loop Closing + Relocalization</a:t>
            </a:r>
            <a:endParaRPr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Handmatige relocalization bepalen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Relocalization automatiseren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nl"/>
              <a:t>Probleem Local Bundle Adjustment</a:t>
            </a:r>
            <a:endParaRPr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575" y="1853850"/>
            <a:ext cx="4002025" cy="328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nl" sz="1800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rPr>
              <a:t>Belangrijkste doelen deze sprint</a:t>
            </a:r>
            <a:endParaRPr/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Full BA en Local BA over Kitti dataset.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Koppeling YOLO + Urb  werkend krijgen.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nl"/>
              <a:t>Paper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nl" sz="1800">
                <a:latin typeface="Open Sans"/>
                <a:ea typeface="Open Sans"/>
                <a:cs typeface="Open Sans"/>
                <a:sym typeface="Open Sans"/>
              </a:rPr>
              <a:t>Vragen?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2406125" y="4043050"/>
            <a:ext cx="5688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i="1" lang="nl" sz="900">
                <a:latin typeface="Open Sans"/>
                <a:ea typeface="Open Sans"/>
                <a:cs typeface="Open Sans"/>
                <a:sym typeface="Open Sans"/>
              </a:rPr>
              <a:t>Bron: https://www.lifehacker.com.au/2014/07/the-five-best-questions-a-job-candidate-can-ask/</a:t>
            </a:r>
            <a:endParaRPr i="1" sz="9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800" y="1853850"/>
            <a:ext cx="4019750" cy="226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